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72" r:id="rId14"/>
    <p:sldId id="273" r:id="rId15"/>
    <p:sldId id="274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735"/>
  </p:normalViewPr>
  <p:slideViewPr>
    <p:cSldViewPr snapToGrid="0" snapToObjects="1">
      <p:cViewPr varScale="1">
        <p:scale>
          <a:sx n="109" d="100"/>
          <a:sy n="109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1" y="1747778"/>
            <a:ext cx="10545607" cy="450062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sophersforsustainability.com/advocacy-tea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sophersforsustainabilit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osophersforsustainability.com/" TargetMode="External"/><Relationship Id="rId2" Type="http://schemas.openxmlformats.org/officeDocument/2006/relationships/hyperlink" Target="https://twitter.com/@phil4susta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908E-D442-E14D-915A-9698ECC45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Sustainable Practices in Philosophy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8EF8F-E662-704B-86EA-2492AFB21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Eugene </a:t>
            </a:r>
            <a:r>
              <a:rPr lang="en-US" dirty="0" err="1"/>
              <a:t>Chislenko</a:t>
            </a:r>
            <a:r>
              <a:rPr lang="en-US" dirty="0"/>
              <a:t>, temple University			</a:t>
            </a:r>
          </a:p>
        </p:txBody>
      </p:sp>
    </p:spTree>
    <p:extLst>
      <p:ext uri="{BB962C8B-B14F-4D97-AF65-F5344CB8AC3E}">
        <p14:creationId xmlns:p14="http://schemas.microsoft.com/office/powerpoint/2010/main" val="6221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AC3E-2894-2147-B113-C24662F7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Lessons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8CCE-BE92-324D-A98A-2B036734A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#1: There are a lot of low-hanging fruit.</a:t>
            </a:r>
          </a:p>
          <a:p>
            <a:endParaRPr lang="en-US" sz="3200" dirty="0"/>
          </a:p>
          <a:p>
            <a:r>
              <a:rPr lang="en-US" sz="3200" dirty="0"/>
              <a:t>Many philosophers are concerned about climate change, interested in contributing, and not sure where to start. A spark of leadership starts a task force or student org, introduces a new course, or cancels 500 beef sandwiches.</a:t>
            </a:r>
          </a:p>
        </p:txBody>
      </p:sp>
    </p:spTree>
    <p:extLst>
      <p:ext uri="{BB962C8B-B14F-4D97-AF65-F5344CB8AC3E}">
        <p14:creationId xmlns:p14="http://schemas.microsoft.com/office/powerpoint/2010/main" val="13876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4A83-F6A5-374A-9003-1DEEB4D3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Lessons and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1E08-3B1C-7842-84A5-EE8E1114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#2: Everyone is scared, overworked, and burned out.</a:t>
            </a:r>
          </a:p>
          <a:p>
            <a:endParaRPr lang="en-US" sz="2800" dirty="0"/>
          </a:p>
          <a:p>
            <a:r>
              <a:rPr lang="en-US" sz="2800" i="1" dirty="0"/>
              <a:t>Strategies</a:t>
            </a:r>
            <a:r>
              <a:rPr lang="en-US" sz="2800" dirty="0"/>
              <a:t>: </a:t>
            </a:r>
          </a:p>
          <a:p>
            <a:r>
              <a:rPr lang="en-US" sz="2800" dirty="0"/>
              <a:t>- Focus on </a:t>
            </a:r>
            <a:r>
              <a:rPr lang="en-US" sz="2800" i="1" dirty="0"/>
              <a:t>integrating</a:t>
            </a:r>
            <a:r>
              <a:rPr lang="en-US" sz="2800" dirty="0"/>
              <a:t> climate change into existing research, teaching, and service, rather than adding</a:t>
            </a:r>
          </a:p>
          <a:p>
            <a:r>
              <a:rPr lang="en-US" sz="2800" dirty="0"/>
              <a:t>- Encourage claiming academic CV credit for participation in sustainability initiatives  </a:t>
            </a:r>
          </a:p>
          <a:p>
            <a:r>
              <a:rPr lang="en-US" sz="2800" dirty="0"/>
              <a:t>- Lead with kindness: no hate and no guilt trips, including toward yourself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3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BDF9-B1BA-5941-A60D-2756CAA9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Lessons and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9E19-9C05-7F4A-A828-5CE4DFA5B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#3: People have very different kinds of interest, access, and ways of having an impact.</a:t>
            </a:r>
          </a:p>
          <a:p>
            <a:endParaRPr lang="en-US" sz="3200" dirty="0"/>
          </a:p>
          <a:p>
            <a:r>
              <a:rPr lang="en-US" sz="3200" i="1" dirty="0"/>
              <a:t>Strategies:</a:t>
            </a:r>
          </a:p>
          <a:p>
            <a:r>
              <a:rPr lang="en-US" sz="3200" i="1" dirty="0"/>
              <a:t>- </a:t>
            </a:r>
            <a:r>
              <a:rPr lang="en-US" sz="3200" dirty="0"/>
              <a:t>Facilitate collaborative discussion with attention to individual situations.</a:t>
            </a:r>
          </a:p>
          <a:p>
            <a:r>
              <a:rPr lang="en-US" sz="3200" dirty="0"/>
              <a:t>- Use sustainability guidelines as a starting point, to offer many options at different scales.</a:t>
            </a:r>
          </a:p>
        </p:txBody>
      </p:sp>
    </p:spTree>
    <p:extLst>
      <p:ext uri="{BB962C8B-B14F-4D97-AF65-F5344CB8AC3E}">
        <p14:creationId xmlns:p14="http://schemas.microsoft.com/office/powerpoint/2010/main" val="19076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F460-B0F1-AA4D-988C-E50A6EE8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next steps (collective)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5083-C80A-7D48-AF1C-F45C4A7B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1) Coordinated advocacy campaigns, e.g. for large conferences to become/remain virtual post-pandemic; to support climate strikes; to adopt guidelines</a:t>
            </a:r>
          </a:p>
          <a:p>
            <a:r>
              <a:rPr lang="en-US" sz="2800" dirty="0"/>
              <a:t>2) A wave of sustainable practices workshops for philosophers</a:t>
            </a:r>
          </a:p>
          <a:p>
            <a:r>
              <a:rPr lang="en-US" sz="2800" dirty="0"/>
              <a:t>3) Further events, collaborations, and gathering/creating/sharing of resources</a:t>
            </a:r>
          </a:p>
          <a:p>
            <a:r>
              <a:rPr lang="en-US" sz="2800" dirty="0"/>
              <a:t>4) Begin to form local chapters, with specific local advocacy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A6DC-8FB4-564D-B3A0-524E5AA2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next steps (individual)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B382-0741-C246-BDC2-D55045AA5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1) Integrate climate change / sustainability into your teaching, research, and/or service</a:t>
            </a:r>
          </a:p>
          <a:p>
            <a:r>
              <a:rPr lang="en-US" sz="2800" dirty="0"/>
              <a:t>2) Read and implement some sustainability guidelines</a:t>
            </a:r>
          </a:p>
          <a:p>
            <a:r>
              <a:rPr lang="en-US" sz="2800" dirty="0"/>
              <a:t>3) Tell us about your initiatives and have us advertise them for you</a:t>
            </a:r>
          </a:p>
          <a:p>
            <a:r>
              <a:rPr lang="en-US" sz="2800" dirty="0"/>
              <a:t>4) Suggest, join, and/or lead a monthly forum (racial justice, political action, teaching, e-vents, public philosophy, etc.; past forums at </a:t>
            </a:r>
            <a:r>
              <a:rPr lang="en-US" dirty="0"/>
              <a:t>http://</a:t>
            </a:r>
            <a:r>
              <a:rPr lang="en-US" dirty="0" err="1"/>
              <a:t>www.philosophersforsustainability.com</a:t>
            </a:r>
            <a:r>
              <a:rPr lang="en-US" dirty="0"/>
              <a:t>/our-projects/)</a:t>
            </a:r>
          </a:p>
        </p:txBody>
      </p:sp>
    </p:spTree>
    <p:extLst>
      <p:ext uri="{BB962C8B-B14F-4D97-AF65-F5344CB8AC3E}">
        <p14:creationId xmlns:p14="http://schemas.microsoft.com/office/powerpoint/2010/main" val="29772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D8AB-C086-624E-A29B-C0E50B56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next steps (individual)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76FD-F9DE-D047-A916-6B817228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5) Join/co-lead an advocacy team (</a:t>
            </a:r>
            <a:r>
              <a:rPr lang="en-US" sz="2800" u="sng" dirty="0">
                <a:hlinkClick r:id="rId2"/>
              </a:rPr>
              <a:t>http://www.philosophersforsustainability.com/advocacy-teams/</a:t>
            </a:r>
            <a:r>
              <a:rPr lang="en-US" sz="2800" dirty="0"/>
              <a:t>)</a:t>
            </a:r>
          </a:p>
          <a:p>
            <a:r>
              <a:rPr lang="en-US" sz="2800" dirty="0"/>
              <a:t>6) Help with website / social media (members map, Twitter presence)</a:t>
            </a:r>
          </a:p>
          <a:p>
            <a:r>
              <a:rPr lang="en-US" sz="2800" dirty="0"/>
              <a:t>7) Write a blog post</a:t>
            </a:r>
          </a:p>
          <a:p>
            <a:r>
              <a:rPr lang="en-US" sz="2800" dirty="0"/>
              <a:t>8) Lead a local event or part of a faculty meeting</a:t>
            </a:r>
          </a:p>
        </p:txBody>
      </p:sp>
    </p:spTree>
    <p:extLst>
      <p:ext uri="{BB962C8B-B14F-4D97-AF65-F5344CB8AC3E}">
        <p14:creationId xmlns:p14="http://schemas.microsoft.com/office/powerpoint/2010/main" val="5162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08BE-8E55-5E4F-8EB7-A8822D0D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2C500-8517-554A-BF7B-5A2444714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2-4 people each, 10 min, with Sustainability Guidelines</a:t>
            </a:r>
          </a:p>
          <a:p>
            <a:r>
              <a:rPr lang="en-US" sz="2800" dirty="0"/>
              <a:t>Please each write down individually:</a:t>
            </a:r>
          </a:p>
          <a:p>
            <a:r>
              <a:rPr lang="en-US" sz="2800" dirty="0"/>
              <a:t>1) </a:t>
            </a:r>
            <a:r>
              <a:rPr lang="en-US" sz="2800" u="sng" dirty="0"/>
              <a:t>One collective next step</a:t>
            </a:r>
            <a:r>
              <a:rPr lang="en-US" sz="2800" dirty="0"/>
              <a:t> you’d like to see toward sustainability in your community</a:t>
            </a:r>
          </a:p>
          <a:p>
            <a:r>
              <a:rPr lang="en-US" sz="2800" dirty="0"/>
              <a:t>2) </a:t>
            </a:r>
            <a:r>
              <a:rPr lang="en-US" sz="2800" u="sng" dirty="0"/>
              <a:t>One individual next step</a:t>
            </a:r>
            <a:r>
              <a:rPr lang="en-US" sz="2800" dirty="0"/>
              <a:t> that might be interesting and doable for you</a:t>
            </a:r>
          </a:p>
          <a:p>
            <a:r>
              <a:rPr lang="en-US" sz="2800" dirty="0"/>
              <a:t>3) </a:t>
            </a:r>
            <a:r>
              <a:rPr lang="en-US" sz="2800" u="sng" dirty="0"/>
              <a:t>One challenge</a:t>
            </a:r>
            <a:r>
              <a:rPr lang="en-US" sz="2800" dirty="0"/>
              <a:t> you’d like to discuss</a:t>
            </a:r>
          </a:p>
        </p:txBody>
      </p:sp>
    </p:spTree>
    <p:extLst>
      <p:ext uri="{BB962C8B-B14F-4D97-AF65-F5344CB8AC3E}">
        <p14:creationId xmlns:p14="http://schemas.microsoft.com/office/powerpoint/2010/main" val="7692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6615-418C-B347-932F-1B6665AD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DEDB-11BE-6E42-A452-6A7F4925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	</a:t>
            </a:r>
            <a:r>
              <a:rPr lang="en-US" sz="3200" dirty="0">
                <a:hlinkClick r:id="rId2"/>
              </a:rPr>
              <a:t>http://www.philosophersforsustainability.com/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dirty="0" err="1"/>
              <a:t>philosophersforsustainability@gmail.com</a:t>
            </a:r>
            <a:endParaRPr lang="en-US" sz="3200" dirty="0"/>
          </a:p>
          <a:p>
            <a:r>
              <a:rPr lang="en-US" sz="3200" dirty="0"/>
              <a:t>	https://</a:t>
            </a:r>
            <a:r>
              <a:rPr lang="en-US" sz="3200" dirty="0" err="1"/>
              <a:t>twitter.com</a:t>
            </a:r>
            <a:r>
              <a:rPr lang="en-US" sz="3200" dirty="0"/>
              <a:t>/@phil4sustain</a:t>
            </a:r>
          </a:p>
        </p:txBody>
      </p:sp>
    </p:spTree>
    <p:extLst>
      <p:ext uri="{BB962C8B-B14F-4D97-AF65-F5344CB8AC3E}">
        <p14:creationId xmlns:p14="http://schemas.microsoft.com/office/powerpoint/2010/main" val="5580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D8DB-2232-FD47-ABBD-1B00F223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Goals of this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15D8-B617-544A-B084-D584C5955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1) To report on some </a:t>
            </a:r>
            <a:r>
              <a:rPr lang="en-US" sz="3200" u="sng" dirty="0"/>
              <a:t>recent efforts</a:t>
            </a:r>
            <a:r>
              <a:rPr lang="en-US" sz="3200" dirty="0"/>
              <a:t> toward sustainable practices within philosophy</a:t>
            </a:r>
          </a:p>
          <a:p>
            <a:endParaRPr lang="en-US" sz="3200" dirty="0"/>
          </a:p>
          <a:p>
            <a:r>
              <a:rPr lang="en-US" sz="3200" dirty="0"/>
              <a:t>2) To identify and discuss </a:t>
            </a:r>
            <a:r>
              <a:rPr lang="en-US" sz="3200" u="sng" dirty="0"/>
              <a:t>next steps</a:t>
            </a:r>
            <a:r>
              <a:rPr lang="en-US" sz="3200" dirty="0"/>
              <a:t> in shifting our field and the world toward sustainable practices</a:t>
            </a:r>
          </a:p>
        </p:txBody>
      </p:sp>
    </p:spTree>
    <p:extLst>
      <p:ext uri="{BB962C8B-B14F-4D97-AF65-F5344CB8AC3E}">
        <p14:creationId xmlns:p14="http://schemas.microsoft.com/office/powerpoint/2010/main" val="32490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F40F-0B2E-504E-8783-F8001F62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Some starting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EA86-6462-5D42-974E-3506B7CD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1) Climate change is real and largely human-caused.</a:t>
            </a:r>
          </a:p>
          <a:p>
            <a:r>
              <a:rPr lang="en-US" sz="3200" dirty="0"/>
              <a:t>2) Its largest causes are collective entities such as governments and corporations.</a:t>
            </a:r>
          </a:p>
          <a:p>
            <a:r>
              <a:rPr lang="en-US" sz="3200" dirty="0"/>
              <a:t>3) We have several years to put in place policies that will prevent some of its most catastrophic effects.</a:t>
            </a:r>
          </a:p>
          <a:p>
            <a:r>
              <a:rPr lang="en-US" sz="3200" dirty="0"/>
              <a:t>4) Social movements are essential.</a:t>
            </a:r>
          </a:p>
        </p:txBody>
      </p:sp>
    </p:spTree>
    <p:extLst>
      <p:ext uri="{BB962C8B-B14F-4D97-AF65-F5344CB8AC3E}">
        <p14:creationId xmlns:p14="http://schemas.microsoft.com/office/powerpoint/2010/main" val="18413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E34D-D555-0B42-B0B1-C2F06ECC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Young climate activists say:</a:t>
            </a:r>
          </a:p>
        </p:txBody>
      </p:sp>
      <p:pic>
        <p:nvPicPr>
          <p:cNvPr id="5" name="Picture 4" descr="The Sunrise Movement with Alexandria Ocasio-Cortez">
            <a:extLst>
              <a:ext uri="{FF2B5EF4-FFF2-40B4-BE49-F238E27FC236}">
                <a16:creationId xmlns:a16="http://schemas.microsoft.com/office/drawing/2014/main" id="{20968068-22AD-B44B-84B2-3CF0A0AFA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6938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80FF-43A9-7843-8537-AD1E22F2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ORGANIZE YOUR NETWORKS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37755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892C-88A1-B844-B63C-17AF1DE4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i="1" dirty="0"/>
              <a:t>Philosophy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101B-1DB4-F84C-BD6E-D51C4291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r>
              <a:rPr lang="en-US" dirty="0"/>
              <a:t> Philosophers have years of training in critical thinking, facilitating discussion, and organizing events, needed for adequate responses to climate change.</a:t>
            </a:r>
          </a:p>
          <a:p>
            <a:endParaRPr lang="en-US" dirty="0"/>
          </a:p>
          <a:p>
            <a:r>
              <a:rPr lang="en-US" dirty="0"/>
              <a:t>Many philosophers are part of large institutions, have significant class privilege, and could do much more to shift our field and the world toward sustainable practices.</a:t>
            </a:r>
          </a:p>
        </p:txBody>
      </p:sp>
      <p:pic>
        <p:nvPicPr>
          <p:cNvPr id="5" name="Picture 4" descr=" A comic comparing &quot;curve flattening&quot; COVID-19 scenarios to much larger curves for climate-related death.">
            <a:extLst>
              <a:ext uri="{FF2B5EF4-FFF2-40B4-BE49-F238E27FC236}">
                <a16:creationId xmlns:a16="http://schemas.microsoft.com/office/drawing/2014/main" id="{4504D578-AD4F-6740-BC0F-AF57F2A8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2094465"/>
            <a:ext cx="4008888" cy="4111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9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99F2-32E6-5A42-B50A-F307FC04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Some efforts I’ve been part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97BC9-2442-E846-AFC1-C890A85F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dirty="0"/>
              <a:t>Background: An APA lunch with Rebecca </a:t>
            </a:r>
            <a:r>
              <a:rPr lang="en-US" sz="3200" dirty="0" err="1"/>
              <a:t>Millsop</a:t>
            </a:r>
            <a:r>
              <a:rPr lang="en-US" sz="3200" dirty="0"/>
              <a:t> (URI), Jan. 2019, talking about veganism, the new APA Good Practices Guide, the relative lack of interest in climate justice and sustainable practices among philosophers.</a:t>
            </a:r>
          </a:p>
          <a:p>
            <a:endParaRPr lang="en-US" sz="3200" dirty="0"/>
          </a:p>
          <a:p>
            <a:r>
              <a:rPr lang="en-US" sz="3200" dirty="0"/>
              <a:t>We decided to start a campaign to advocate for sustainable practices guidelines for philosophers.</a:t>
            </a:r>
          </a:p>
        </p:txBody>
      </p:sp>
    </p:spTree>
    <p:extLst>
      <p:ext uri="{BB962C8B-B14F-4D97-AF65-F5344CB8AC3E}">
        <p14:creationId xmlns:p14="http://schemas.microsoft.com/office/powerpoint/2010/main" val="13210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8EA5-4C5F-C44D-9639-A8E34EC8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Philosophers for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ABEA-4EB0-CA45-B684-7418D8D5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- A </a:t>
            </a:r>
            <a:r>
              <a:rPr lang="en-US" sz="3200" b="1" dirty="0"/>
              <a:t>growing global network</a:t>
            </a:r>
            <a:r>
              <a:rPr lang="en-US" sz="3200" dirty="0"/>
              <a:t> of philosophers in all subfields, working together toward sustainable practices within and outside philosophy  (after two years, 150 philosophers in 17 countries)</a:t>
            </a:r>
          </a:p>
          <a:p>
            <a:r>
              <a:rPr lang="en-US" sz="3200" dirty="0"/>
              <a:t>- </a:t>
            </a:r>
            <a:r>
              <a:rPr lang="en-US" sz="3200" b="1" dirty="0"/>
              <a:t>Run by young philosophers</a:t>
            </a:r>
            <a:r>
              <a:rPr lang="en-US" sz="3200" dirty="0"/>
              <a:t>: Started by grad-school friends (now young faculty); most leaders under 40</a:t>
            </a:r>
          </a:p>
          <a:p>
            <a:r>
              <a:rPr lang="en-US" sz="3200" dirty="0"/>
              <a:t>- </a:t>
            </a:r>
            <a:r>
              <a:rPr lang="en-US" sz="3200" b="1" dirty="0"/>
              <a:t>Collaborations</a:t>
            </a:r>
            <a:r>
              <a:rPr lang="en-US" sz="3200" dirty="0"/>
              <a:t> with philosophy associations, neighborhood groups, and climate activists</a:t>
            </a:r>
          </a:p>
          <a:p>
            <a:pPr lv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2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33AF-EE49-7444-B1C7-48EBB4F7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Philosophers for Sustainability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076D5-F49D-4747-9BED-F514702AF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- Sustainable Practices </a:t>
            </a:r>
            <a:r>
              <a:rPr lang="en-US" sz="3200" b="1" dirty="0"/>
              <a:t>Guidelines</a:t>
            </a:r>
            <a:r>
              <a:rPr lang="en-US" sz="3200" dirty="0"/>
              <a:t> for philosophers, now adopted by the APA, with translations</a:t>
            </a:r>
          </a:p>
          <a:p>
            <a:r>
              <a:rPr lang="en-US" sz="3200" dirty="0"/>
              <a:t>- </a:t>
            </a:r>
            <a:r>
              <a:rPr lang="en-US" sz="3200" b="1" dirty="0"/>
              <a:t>Monthly Sustainability in Philosophy forums</a:t>
            </a:r>
            <a:r>
              <a:rPr lang="en-US" sz="3200" dirty="0"/>
              <a:t> on topics like racial justice, teaching, advocacy, e-conferencing, and public philosophy (March 24)</a:t>
            </a:r>
          </a:p>
          <a:p>
            <a:r>
              <a:rPr lang="en-US" sz="3200" dirty="0"/>
              <a:t>- </a:t>
            </a:r>
            <a:r>
              <a:rPr lang="en-US" sz="3200" b="1" dirty="0"/>
              <a:t>Advocacy teams </a:t>
            </a:r>
            <a:r>
              <a:rPr lang="en-US" sz="3200" dirty="0"/>
              <a:t>focused on teaching, climate strikes, e-vents, social media, public philosophy</a:t>
            </a:r>
          </a:p>
        </p:txBody>
      </p:sp>
    </p:spTree>
    <p:extLst>
      <p:ext uri="{BB962C8B-B14F-4D97-AF65-F5344CB8AC3E}">
        <p14:creationId xmlns:p14="http://schemas.microsoft.com/office/powerpoint/2010/main" val="36287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967F-D609-0745-870D-CE2F7E2D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Philosophers for Sustainability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0F9E-F42B-2C4D-9C60-3D0B665EA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- </a:t>
            </a:r>
            <a:r>
              <a:rPr lang="en-US" sz="3200" b="1" dirty="0"/>
              <a:t>Philosophy and the Climate Crisis</a:t>
            </a:r>
            <a:r>
              <a:rPr lang="en-US" sz="3200" dirty="0"/>
              <a:t> </a:t>
            </a:r>
            <a:r>
              <a:rPr lang="en-US" sz="3200" b="1" dirty="0"/>
              <a:t>conference</a:t>
            </a:r>
            <a:r>
              <a:rPr lang="en-US" sz="3200" dirty="0"/>
              <a:t> June 10-12, 2021</a:t>
            </a:r>
          </a:p>
          <a:p>
            <a:pPr lvl="0"/>
            <a:r>
              <a:rPr lang="en-US" sz="3200" dirty="0"/>
              <a:t>- In 2021-22, a wave of </a:t>
            </a:r>
            <a:r>
              <a:rPr lang="en-US" sz="3200" b="1" dirty="0"/>
              <a:t>local events</a:t>
            </a:r>
            <a:r>
              <a:rPr lang="en-US" sz="3200" dirty="0"/>
              <a:t>, forming </a:t>
            </a:r>
            <a:r>
              <a:rPr lang="en-US" sz="3200" b="1" dirty="0"/>
              <a:t>regional hubs</a:t>
            </a:r>
          </a:p>
          <a:p>
            <a:pPr marL="0" indent="0"/>
            <a:r>
              <a:rPr lang="en-US" sz="3200" dirty="0"/>
              <a:t>- </a:t>
            </a:r>
            <a:r>
              <a:rPr lang="en-US" sz="3200" b="1" dirty="0"/>
              <a:t>Free advertising</a:t>
            </a:r>
            <a:r>
              <a:rPr lang="en-US" sz="3200" dirty="0"/>
              <a:t> for all initiatives related to philosophy and sustainability</a:t>
            </a:r>
            <a:endParaRPr lang="en-US" dirty="0"/>
          </a:p>
          <a:p>
            <a:r>
              <a:rPr lang="en-US" dirty="0"/>
              <a:t>					</a:t>
            </a:r>
            <a:r>
              <a:rPr lang="en-US" dirty="0" err="1"/>
              <a:t>philosophersforsustainability@gmail.com</a:t>
            </a:r>
            <a:endParaRPr lang="en-US" dirty="0"/>
          </a:p>
          <a:p>
            <a:r>
              <a:rPr lang="en-US" dirty="0"/>
              <a:t>					</a:t>
            </a:r>
            <a:r>
              <a:rPr lang="en-US" dirty="0">
                <a:hlinkClick r:id="rId2"/>
              </a:rPr>
              <a:t>https://twitter.com/@phil4sustain</a:t>
            </a:r>
            <a:endParaRPr lang="en-US" dirty="0"/>
          </a:p>
          <a:p>
            <a:r>
              <a:rPr lang="en-US" dirty="0"/>
              <a:t>					</a:t>
            </a:r>
            <a:r>
              <a:rPr lang="en-US" dirty="0">
                <a:hlinkClick r:id="rId3"/>
              </a:rPr>
              <a:t> http://www.philosophersforsustainability.com/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901</Words>
  <Application>Microsoft Macintosh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Sustainable Practices in Philosophy</vt:lpstr>
      <vt:lpstr>Goals of this workshop</vt:lpstr>
      <vt:lpstr>Some starting assumptions</vt:lpstr>
      <vt:lpstr>Young climate activists say:</vt:lpstr>
      <vt:lpstr>Philosophy and Sustainability</vt:lpstr>
      <vt:lpstr>Some efforts I’ve been part of</vt:lpstr>
      <vt:lpstr>Philosophers for Sustainability</vt:lpstr>
      <vt:lpstr>Philosophers for Sustainability</vt:lpstr>
      <vt:lpstr>Philosophers for Sustainability</vt:lpstr>
      <vt:lpstr>Lessons and challenges</vt:lpstr>
      <vt:lpstr>Lessons and challenges</vt:lpstr>
      <vt:lpstr>Lessons and challenges</vt:lpstr>
      <vt:lpstr>Possible next steps (collective)</vt:lpstr>
      <vt:lpstr>Possible next steps (individual)</vt:lpstr>
      <vt:lpstr>Possible next steps (individual)</vt:lpstr>
      <vt:lpstr>Breakout rooms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Youth, Philosophy, and Climate Activism</dc:title>
  <dc:creator>Eugene Chislenko</dc:creator>
  <cp:lastModifiedBy>Eugene Chislenko</cp:lastModifiedBy>
  <cp:revision>21</cp:revision>
  <dcterms:created xsi:type="dcterms:W3CDTF">2021-01-13T19:36:09Z</dcterms:created>
  <dcterms:modified xsi:type="dcterms:W3CDTF">2023-04-20T11:24:07Z</dcterms:modified>
</cp:coreProperties>
</file>